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84" r:id="rId4"/>
    <p:sldId id="281" r:id="rId5"/>
    <p:sldId id="28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1091B147-348B-4A31-81B9-1EF302D84E7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145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4942099-B033-4D3E-9B95-DABF4BB978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214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E380525-8FBA-4FB8-AC59-345BB8BA5268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F12CAAC-FB3F-4A38-8C56-7F1956D6F19C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F12CAAC-FB3F-4A38-8C56-7F1956D6F19C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58D4D29-2A4F-4C59-BE31-2717E8E53E10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0225254-0E57-4B05-B759-2E2906660EEC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21565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89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65262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神的羔羊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BEHOLD THE LAMB OF GOD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看哪！看哪，神的羔羊！在架上！在架上！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Behold! Behold the Lamb of God, on the cross! On the cross!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祂為我們流血受戕，在架上！在架上！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us He shed His precious blood, on the cross! On the cross!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聽祂臨終奇異喊說：“我神，我神，為何棄我？”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hear His all-important cry, “Eli, lama </a:t>
            </a:r>
            <a:r>
              <a:rPr lang="en-US" altLang="zh-TW" sz="2800" dirty="0" err="1"/>
              <a:t>sabachthani</a:t>
            </a:r>
            <a:r>
              <a:rPr lang="en-US" altLang="zh-TW" sz="2800" dirty="0"/>
              <a:t>?”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請來！請看救主受戳，在架上！在架上！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Draw near and see the Savior die, on the cross! On the cross!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看哪，祂的兩臂伸張，在架上！在架上！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Behold His arms extended wide, on the cross!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看，祂流血，遍體受傷，在架上！在架上！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700" dirty="0"/>
              <a:t>Behold His bleeding hands and side, on the cross!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太陽忍住它的光芒，諸天披罩夜色茫茫，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The sun withholds its rays of light, 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The </a:t>
            </a:r>
            <a:r>
              <a:rPr lang="en-US" altLang="zh-TW" sz="2800" dirty="0" err="1"/>
              <a:t>heav’ns</a:t>
            </a:r>
            <a:r>
              <a:rPr lang="en-US" altLang="zh-TW" sz="2800" dirty="0"/>
              <a:t> are clothed in shades of night,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神的正義必須表彰，在架上！在架上！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700" dirty="0"/>
              <a:t>While Jesus wins the glorious fight, on the cross! On the cross!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09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看哪，罪人！祂被舉起，在架上！在架上！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By faith we see Him lifted up, on the cross! 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神的忿怒將祂離棄，在架上！在架上！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He drinks for us the bitter cup, on the cross! 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地動，天搖，石裂，山崩，當祂完成贖罪大恩，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The rocks do rend, the mountains quake,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 While Jesus all our sins doth take,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當祂受苦為著我們，在架上！在架上！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While Jesus suffers for our sake, on the cross! On the cross!</a:t>
            </a:r>
          </a:p>
          <a:p>
            <a:pPr algn="ctr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50020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偉大救贖今得功成，在架上！在架上！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And now the mighty deed is done, on the cross!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爭戰完畢全然得勝，在架上！在架上！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The battle fought, the </a:t>
            </a:r>
            <a:r>
              <a:rPr lang="en-US" altLang="zh-TW" sz="2800" dirty="0" err="1"/>
              <a:t>vict’ry</a:t>
            </a:r>
            <a:r>
              <a:rPr lang="en-US" altLang="zh-TW" sz="2800" dirty="0"/>
              <a:t> won, on the cross! On the cross!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看祂，凱旋往天一盼，聽祂“成了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/>
              <a:t>勝利呼喊，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To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He turns triumphant eyes; 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“</a:t>
            </a:r>
            <a:r>
              <a:rPr lang="en-US" altLang="zh-TW" sz="2800" dirty="0" err="1"/>
              <a:t>’Tis</a:t>
            </a:r>
            <a:r>
              <a:rPr lang="en-US" altLang="zh-TW" sz="2800" dirty="0"/>
              <a:t> finished” now, the </a:t>
            </a:r>
            <a:r>
              <a:rPr lang="en-US" altLang="zh-TW" sz="2800" dirty="0" err="1"/>
              <a:t>Conqu’ror</a:t>
            </a:r>
            <a:r>
              <a:rPr lang="en-US" altLang="zh-TW" sz="2800" dirty="0"/>
              <a:t> cries,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聖首下垂命喪氣斷，在架上！在架上！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700" dirty="0"/>
              <a:t>Then bows His sacred head and dies, on the cross! On the cross!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4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但祂今已復活升天，在寶座！在寶座！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500" dirty="0"/>
              <a:t>But now He’s </a:t>
            </a:r>
            <a:r>
              <a:rPr lang="en-US" altLang="zh-TW" sz="2500" dirty="0" err="1"/>
              <a:t>ris’n</a:t>
            </a:r>
            <a:r>
              <a:rPr lang="en-US" altLang="zh-TW" sz="2500" dirty="0"/>
              <a:t>, ascended, crowned, on the throne! On the throne!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頭戴榮冕坐神右邊，在寶座！在寶座！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Heav’n’s highest place for Him is found, 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800" dirty="0"/>
              <a:t>On the throne! On the throne!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我們伏拜同心頌揚，慶賀之聲四面回響：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550" dirty="0"/>
              <a:t>Our hearts we low in worship bow, and join as one, to hail Him now: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zh-TW" altLang="en-US" dirty="0"/>
              <a:t>“惟祢是配，神的羔羊！”在寶座！在寶座！</a:t>
            </a:r>
          </a:p>
          <a:p>
            <a:pPr algn="ctr">
              <a:lnSpc>
                <a:spcPct val="97000"/>
              </a:lnSpc>
              <a:spcBef>
                <a:spcPts val="0"/>
              </a:spcBef>
            </a:pPr>
            <a:r>
              <a:rPr lang="en-US" altLang="zh-TW" sz="2600" dirty="0"/>
              <a:t>“Worthy, O Lamb of God, art Thou!” On the throne! On the throne!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572</TotalTime>
  <Words>678</Words>
  <Application>Microsoft Office PowerPoint</Application>
  <PresentationFormat>On-screen Show (16:9)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H072  看哪，神的羔羊  BEHOLD THE LAMB OF GOD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H072 看哪，神的羔羊 BEHOLD THE LAMB OF GOD</dc:title>
  <dc:subject>Hymnary 聖徒詩歌</dc:subject>
  <dc:creator>Joseph Hoskins, Alfred P. Gibbs</dc:creator>
  <cp:lastModifiedBy>Timothy Liang</cp:lastModifiedBy>
  <cp:revision>73</cp:revision>
  <dcterms:created xsi:type="dcterms:W3CDTF">2001-04-19T19:07:54Z</dcterms:created>
  <dcterms:modified xsi:type="dcterms:W3CDTF">2017-08-01T21:26:32Z</dcterms:modified>
</cp:coreProperties>
</file>